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outure" panose="020B0604020202020204" charset="0"/>
      <p:bold r:id="rId14"/>
      <p:boldItalic r:id="rId15"/>
    </p:embeddedFont>
    <p:embeddedFont>
      <p:font typeface="Montserrat" panose="020F0502020204030204" pitchFamily="2" charset="0"/>
      <p:regular r:id="rId16"/>
    </p:embeddedFont>
    <p:embeddedFont>
      <p:font typeface="Poppins" panose="020B0502040204020203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6C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D41A16-A1CA-4229-90F4-348D60FF6023}" v="54" dt="2023-03-30T04:07:27.5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microsoft.com/office/2015/10/relationships/revisionInfo" Target="revisionInfo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2.jp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AEE6E-6DF6-A869-ED56-26C98FD684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9EE0BE-E6DE-CCE6-83A4-0385B9784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D677B-5FC3-18D8-FBF2-DEA5B5BD2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3F430-3B69-A2B9-B1BE-7EB8646CF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E4D56-9FC8-E3C3-0C35-5E305FD3A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306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57DEA-D325-9478-AF3C-93CB5D0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73C7D7-DAF7-8A76-F894-AAE8213CB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E9EC7-D1D2-4793-3828-518A1893D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CA5F0-263C-16AF-59D1-5A86A16F4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DCA6F-2C67-C762-51C9-E6AA4D258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92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2A3A0F-1DBB-A4E9-A234-12855A5631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225B-A55B-5684-50D2-CC90C41E61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8D79F-C9C8-0AD9-47D5-F822157AB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C35E4-096A-314D-A2DC-FCC7C4A7F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8DDB6-3247-A071-7931-2991FB616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612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7091E-EE21-54BD-ACA0-50F5FC8A1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99457-D5D8-2F87-03E7-2F009806E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125F1-D2A3-FCC8-414F-2F260C4FD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FE7C1-EEF8-9136-CE1C-7992CE532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E313D-93B9-BCA5-A23D-1277C626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60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4ECBD-FD1B-6B35-CD21-2BF94586D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0E2484-101D-4481-7114-854FE19BA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20154-97DA-150E-DAB7-CDA9253DC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556290-6065-8DF9-9D30-2310844EF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B31D4-5D03-03AA-927E-EAF53AE7E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8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5D1C-3536-FC87-DBB3-01EB3C4B6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A9FAE-17D0-5503-0F1E-38B695620E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33B511-148D-E305-6329-8F6E8E3FE0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5C7F44-D4B2-9C4B-C142-6384BF494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2580C-EC0B-23F0-CB42-928CDE3A3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F6B3C8-9C3F-3FB8-29D5-824CAD08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048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D12A-5779-200D-D4CE-F577C21E2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CA03D-7468-E70F-BF40-D7C7BBEE6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1C0E3-CCA5-88FA-2731-EFF3CE60B9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A59A65-2FF7-FA9F-7EF8-45B128DA3D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989E6B-9208-B61F-14C4-55FA49F5E9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026B7B-F43E-B1B6-E79B-16D58FAF0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B77CF-4B36-19DB-380A-8EEC009E5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509B93-2C91-800A-A6B3-996D3825D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97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5E28E-0EA4-F193-B240-7063CCAF3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6CCD50-E52D-59FE-F95E-3264F1703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057FDC-7920-9BA6-BDCB-15D4B21D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D6D008-CA61-4BED-D3F7-689DB4A5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16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E0538D-BF2C-3740-C3F3-F8E77E9B7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BD29C4-A0C6-3DD6-52FB-44B80D0CD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C72D4-E19A-287E-9663-94EB00577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357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BDF1F-6E66-8AB8-6C87-D2B66B5B5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27F70-37C2-7B4E-B355-360812693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4C773B-24AD-EDDE-C42D-CDEC0A6069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DB1F27-1064-EF65-DC42-F7FDC0C9A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059AC-94AB-CC38-00DB-8965DDFA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923F9B-82DB-059F-7144-5A0225A7D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290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63189-7B32-3517-8EF4-DCBFAB08D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2EC863-6E99-CD64-3CF1-7B7E4F520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A6B003-66BA-7A5A-1D6A-1A02ADDA0E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29987B-E29C-AB06-0774-2A05EBE5E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D86B9F-5231-0567-7363-3E7B13888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A6734A-4859-96E8-354A-F2DD3F30F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74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102BCC-7096-4259-9F2C-9B36C6B18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2AD68E-F217-8CD1-A9F6-4643ABBB4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29B42-FD51-2011-673F-243D2E3C1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33EFB-5384-431B-98DA-79EDD8BFDDB0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3EE7B-65FF-E9AA-F526-5E5CC6A7E3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961E-5800-C93B-9FFA-1E49750DA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16A0FF-7093-4D00-977E-B6647D6FA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511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18" Type="http://schemas.openxmlformats.org/officeDocument/2006/relationships/image" Target="../media/image17.sv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17" Type="http://schemas.openxmlformats.org/officeDocument/2006/relationships/image" Target="../media/image16.png"/><Relationship Id="rId2" Type="http://schemas.openxmlformats.org/officeDocument/2006/relationships/image" Target="../media/image1.jpg"/><Relationship Id="rId16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eg"/><Relationship Id="rId15" Type="http://schemas.openxmlformats.org/officeDocument/2006/relationships/image" Target="../media/image1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18" Type="http://schemas.openxmlformats.org/officeDocument/2006/relationships/image" Target="../media/image19.sv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17" Type="http://schemas.openxmlformats.org/officeDocument/2006/relationships/image" Target="../media/image18.png"/><Relationship Id="rId2" Type="http://schemas.openxmlformats.org/officeDocument/2006/relationships/image" Target="../media/image1.jpg"/><Relationship Id="rId16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eg"/><Relationship Id="rId15" Type="http://schemas.openxmlformats.org/officeDocument/2006/relationships/image" Target="../media/image1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18" Type="http://schemas.openxmlformats.org/officeDocument/2006/relationships/image" Target="../media/image19.sv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17" Type="http://schemas.openxmlformats.org/officeDocument/2006/relationships/image" Target="../media/image18.png"/><Relationship Id="rId2" Type="http://schemas.openxmlformats.org/officeDocument/2006/relationships/image" Target="../media/image1.jpg"/><Relationship Id="rId16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eg"/><Relationship Id="rId15" Type="http://schemas.openxmlformats.org/officeDocument/2006/relationships/image" Target="../media/image1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3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2.jpg"/><Relationship Id="rId17" Type="http://schemas.openxmlformats.org/officeDocument/2006/relationships/image" Target="../media/image19.svg"/><Relationship Id="rId2" Type="http://schemas.openxmlformats.org/officeDocument/2006/relationships/image" Target="../media/image1.jp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eg"/><Relationship Id="rId15" Type="http://schemas.openxmlformats.org/officeDocument/2006/relationships/image" Target="../media/image15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13" Type="http://schemas.openxmlformats.org/officeDocument/2006/relationships/image" Target="../media/image14.jpg"/><Relationship Id="rId3" Type="http://schemas.openxmlformats.org/officeDocument/2006/relationships/image" Target="../media/image2.jpg"/><Relationship Id="rId7" Type="http://schemas.openxmlformats.org/officeDocument/2006/relationships/image" Target="../media/image7.jpg"/><Relationship Id="rId12" Type="http://schemas.openxmlformats.org/officeDocument/2006/relationships/image" Target="../media/image13.jpg"/><Relationship Id="rId2" Type="http://schemas.openxmlformats.org/officeDocument/2006/relationships/image" Target="../media/image1.jpg"/><Relationship Id="rId16" Type="http://schemas.openxmlformats.org/officeDocument/2006/relationships/image" Target="../media/image1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2.jpg"/><Relationship Id="rId5" Type="http://schemas.openxmlformats.org/officeDocument/2006/relationships/image" Target="../media/image4.jpeg"/><Relationship Id="rId15" Type="http://schemas.openxmlformats.org/officeDocument/2006/relationships/image" Target="../media/image18.png"/><Relationship Id="rId10" Type="http://schemas.openxmlformats.org/officeDocument/2006/relationships/image" Target="../media/image10.jpg"/><Relationship Id="rId4" Type="http://schemas.openxmlformats.org/officeDocument/2006/relationships/image" Target="../media/image3.jpg"/><Relationship Id="rId9" Type="http://schemas.openxmlformats.org/officeDocument/2006/relationships/image" Target="../media/image9.jpg"/><Relationship Id="rId14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picture containing floor, wall, indoor, room&#10;&#10;Description automatically generated">
            <a:extLst>
              <a:ext uri="{FF2B5EF4-FFF2-40B4-BE49-F238E27FC236}">
                <a16:creationId xmlns:a16="http://schemas.microsoft.com/office/drawing/2014/main" id="{D846A99A-CE92-0359-34EF-F4A09D8096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1" r="7441"/>
          <a:stretch/>
        </p:blipFill>
        <p:spPr>
          <a:xfrm rot="19605184">
            <a:off x="18683138" y="-6930958"/>
            <a:ext cx="1677102" cy="1970307"/>
          </a:xfrm>
          <a:prstGeom prst="roundRect">
            <a:avLst>
              <a:gd name="adj" fmla="val 13651"/>
            </a:avLst>
          </a:prstGeom>
        </p:spPr>
      </p:pic>
      <p:pic>
        <p:nvPicPr>
          <p:cNvPr id="27" name="Picture 26" descr="A red chair on a green surface&#10;&#10;Description automatically generated with low confidence">
            <a:extLst>
              <a:ext uri="{FF2B5EF4-FFF2-40B4-BE49-F238E27FC236}">
                <a16:creationId xmlns:a16="http://schemas.microsoft.com/office/drawing/2014/main" id="{B251B42A-73E6-D46A-22D8-8B80E848F6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04" r="20450"/>
          <a:stretch/>
        </p:blipFill>
        <p:spPr>
          <a:xfrm rot="19605184">
            <a:off x="17030030" y="-5847259"/>
            <a:ext cx="1677102" cy="1970307"/>
          </a:xfrm>
          <a:prstGeom prst="roundRect">
            <a:avLst>
              <a:gd name="adj" fmla="val 12790"/>
            </a:avLst>
          </a:prstGeom>
        </p:spPr>
      </p:pic>
      <p:pic>
        <p:nvPicPr>
          <p:cNvPr id="29" name="Picture 28" descr="An orange chair against a white wall&#10;&#10;Description automatically generated">
            <a:extLst>
              <a:ext uri="{FF2B5EF4-FFF2-40B4-BE49-F238E27FC236}">
                <a16:creationId xmlns:a16="http://schemas.microsoft.com/office/drawing/2014/main" id="{9167F803-0311-25BD-B4D0-D30B74632B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7" r="11227"/>
          <a:stretch/>
        </p:blipFill>
        <p:spPr>
          <a:xfrm rot="19605184">
            <a:off x="15376921" y="-4763562"/>
            <a:ext cx="1677103" cy="1970310"/>
          </a:xfrm>
          <a:prstGeom prst="roundRect">
            <a:avLst>
              <a:gd name="adj" fmla="val 11268"/>
            </a:avLst>
          </a:prstGeom>
        </p:spPr>
      </p:pic>
      <p:pic>
        <p:nvPicPr>
          <p:cNvPr id="31" name="Picture 30" descr="A picture containing wall, floor, indoor, chair&#10;&#10;Description automatically generated">
            <a:extLst>
              <a:ext uri="{FF2B5EF4-FFF2-40B4-BE49-F238E27FC236}">
                <a16:creationId xmlns:a16="http://schemas.microsoft.com/office/drawing/2014/main" id="{07739A09-92E5-D90D-6AFB-4C2E16A4AB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45"/>
          <a:stretch/>
        </p:blipFill>
        <p:spPr>
          <a:xfrm rot="19605184">
            <a:off x="13723811" y="-3679865"/>
            <a:ext cx="1677104" cy="1970311"/>
          </a:xfrm>
          <a:prstGeom prst="roundRect">
            <a:avLst>
              <a:gd name="adj" fmla="val 12224"/>
            </a:avLst>
          </a:prstGeom>
        </p:spPr>
      </p:pic>
      <p:pic>
        <p:nvPicPr>
          <p:cNvPr id="33" name="Picture 32" descr="A picture containing furniture, indoor, table, dining table&#10;&#10;Description automatically generated">
            <a:extLst>
              <a:ext uri="{FF2B5EF4-FFF2-40B4-BE49-F238E27FC236}">
                <a16:creationId xmlns:a16="http://schemas.microsoft.com/office/drawing/2014/main" id="{E4639CC0-3F18-41D5-8E8A-044B79FC5FB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2" t="34223" r="2348" b="8445"/>
          <a:stretch/>
        </p:blipFill>
        <p:spPr>
          <a:xfrm rot="19605184">
            <a:off x="12053917" y="-2591154"/>
            <a:ext cx="1695384" cy="1970311"/>
          </a:xfrm>
          <a:prstGeom prst="roundRect">
            <a:avLst>
              <a:gd name="adj" fmla="val 11750"/>
            </a:avLst>
          </a:prstGeom>
        </p:spPr>
      </p:pic>
      <p:pic>
        <p:nvPicPr>
          <p:cNvPr id="7" name="Picture 6" descr="A table and chairs in a room&#10;&#10;Description automatically generated with low confidence">
            <a:extLst>
              <a:ext uri="{FF2B5EF4-FFF2-40B4-BE49-F238E27FC236}">
                <a16:creationId xmlns:a16="http://schemas.microsoft.com/office/drawing/2014/main" id="{5E289BB1-350F-51E6-55DA-7E64C8BF17F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5" t="17191" r="5082" b="169"/>
          <a:stretch/>
        </p:blipFill>
        <p:spPr>
          <a:xfrm rot="19506312">
            <a:off x="-4130204" y="12055177"/>
            <a:ext cx="1695893" cy="2003403"/>
          </a:xfrm>
          <a:prstGeom prst="roundRect">
            <a:avLst>
              <a:gd name="adj" fmla="val 13202"/>
            </a:avLst>
          </a:prstGeom>
        </p:spPr>
      </p:pic>
      <p:pic>
        <p:nvPicPr>
          <p:cNvPr id="9" name="Picture 8" descr="A picture containing indoor, floor, wall, living&#10;&#10;Description automatically generated">
            <a:extLst>
              <a:ext uri="{FF2B5EF4-FFF2-40B4-BE49-F238E27FC236}">
                <a16:creationId xmlns:a16="http://schemas.microsoft.com/office/drawing/2014/main" id="{6DB10D57-661B-E415-F8FE-1B54FAA2101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9" b="10844"/>
          <a:stretch/>
        </p:blipFill>
        <p:spPr>
          <a:xfrm rot="19506312">
            <a:off x="-2525469" y="10927301"/>
            <a:ext cx="1698325" cy="2010402"/>
          </a:xfrm>
          <a:prstGeom prst="roundRect">
            <a:avLst>
              <a:gd name="adj" fmla="val 14693"/>
            </a:avLst>
          </a:prstGeom>
        </p:spPr>
      </p:pic>
      <p:pic>
        <p:nvPicPr>
          <p:cNvPr id="11" name="Picture 10" descr="A chair and desk in a room&#10;&#10;Description automatically generated with low confidence">
            <a:extLst>
              <a:ext uri="{FF2B5EF4-FFF2-40B4-BE49-F238E27FC236}">
                <a16:creationId xmlns:a16="http://schemas.microsoft.com/office/drawing/2014/main" id="{7940060C-D0CD-FCFC-1470-8A41D9A8EB9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0" b="-194"/>
          <a:stretch/>
        </p:blipFill>
        <p:spPr>
          <a:xfrm rot="19506312">
            <a:off x="-917699" y="9805470"/>
            <a:ext cx="1698324" cy="2006275"/>
          </a:xfrm>
          <a:prstGeom prst="roundRect">
            <a:avLst>
              <a:gd name="adj" fmla="val 14230"/>
            </a:avLst>
          </a:prstGeom>
        </p:spPr>
      </p:pic>
      <p:pic>
        <p:nvPicPr>
          <p:cNvPr id="13" name="Picture 12" descr="A picture containing floor, wall, indoor, room&#10;&#10;Description automatically generated">
            <a:extLst>
              <a:ext uri="{FF2B5EF4-FFF2-40B4-BE49-F238E27FC236}">
                <a16:creationId xmlns:a16="http://schemas.microsoft.com/office/drawing/2014/main" id="{5EBCA1F4-63CF-0D1C-F3B2-064807C0C15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4" r="16034"/>
          <a:stretch/>
        </p:blipFill>
        <p:spPr>
          <a:xfrm rot="19506312">
            <a:off x="691564" y="8684265"/>
            <a:ext cx="1694839" cy="2006275"/>
          </a:xfrm>
          <a:prstGeom prst="roundRect">
            <a:avLst>
              <a:gd name="adj" fmla="val 14393"/>
            </a:avLst>
          </a:prstGeom>
        </p:spPr>
      </p:pic>
      <p:pic>
        <p:nvPicPr>
          <p:cNvPr id="15" name="Picture 14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D389CE37-E3B2-DCDD-F25B-06FAC5C85E2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8" r="24139"/>
          <a:stretch/>
        </p:blipFill>
        <p:spPr>
          <a:xfrm rot="19506312">
            <a:off x="2296478" y="7564427"/>
            <a:ext cx="1694838" cy="2002156"/>
          </a:xfrm>
          <a:prstGeom prst="roundRect">
            <a:avLst>
              <a:gd name="adj" fmla="val 13706"/>
            </a:avLst>
          </a:prstGeom>
        </p:spPr>
      </p:pic>
      <p:pic>
        <p:nvPicPr>
          <p:cNvPr id="5" name="Picture 4" descr="A picture containing wall, floor&#10;&#10;Description automatically generated">
            <a:extLst>
              <a:ext uri="{FF2B5EF4-FFF2-40B4-BE49-F238E27FC236}">
                <a16:creationId xmlns:a16="http://schemas.microsoft.com/office/drawing/2014/main" id="{DD05E641-624F-5044-C764-BEF3DD5DE22E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" t="21410"/>
          <a:stretch/>
        </p:blipFill>
        <p:spPr>
          <a:xfrm rot="19506312">
            <a:off x="-5730410" y="13166868"/>
            <a:ext cx="1677102" cy="1981210"/>
          </a:xfrm>
          <a:prstGeom prst="roundRect">
            <a:avLst/>
          </a:prstGeom>
        </p:spPr>
      </p:pic>
      <p:pic>
        <p:nvPicPr>
          <p:cNvPr id="17" name="Picture 16" descr="A dining room with a table and chairs&#10;&#10;Description automatically generated with low confidence">
            <a:extLst>
              <a:ext uri="{FF2B5EF4-FFF2-40B4-BE49-F238E27FC236}">
                <a16:creationId xmlns:a16="http://schemas.microsoft.com/office/drawing/2014/main" id="{2E36C7B0-F338-6CCF-08BD-45CD4DF7CB2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44" b="2656"/>
          <a:stretch/>
        </p:blipFill>
        <p:spPr>
          <a:xfrm rot="19418230">
            <a:off x="20970371" y="-4409656"/>
            <a:ext cx="1677100" cy="1981208"/>
          </a:xfrm>
          <a:prstGeom prst="roundRect">
            <a:avLst/>
          </a:prstGeom>
        </p:spPr>
      </p:pic>
      <p:pic>
        <p:nvPicPr>
          <p:cNvPr id="19" name="Picture 18" descr="A picture containing indoor&#10;&#10;Description automatically generated">
            <a:extLst>
              <a:ext uri="{FF2B5EF4-FFF2-40B4-BE49-F238E27FC236}">
                <a16:creationId xmlns:a16="http://schemas.microsoft.com/office/drawing/2014/main" id="{811CB7D4-879D-1F38-AA7D-2201F3C67800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60" b="8085"/>
          <a:stretch/>
        </p:blipFill>
        <p:spPr>
          <a:xfrm rot="19418230">
            <a:off x="19378615" y="-3237701"/>
            <a:ext cx="1677100" cy="1981209"/>
          </a:xfrm>
          <a:prstGeom prst="roundRect">
            <a:avLst>
              <a:gd name="adj" fmla="val 16173"/>
            </a:avLst>
          </a:prstGeom>
        </p:spPr>
      </p:pic>
      <p:pic>
        <p:nvPicPr>
          <p:cNvPr id="25" name="Picture 24" descr="A picture containing floor, wall, indoor, wooden&#10;&#10;Description automatically generated">
            <a:extLst>
              <a:ext uri="{FF2B5EF4-FFF2-40B4-BE49-F238E27FC236}">
                <a16:creationId xmlns:a16="http://schemas.microsoft.com/office/drawing/2014/main" id="{E66933C7-9741-6773-585F-56E4598B4153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96"/>
          <a:stretch/>
        </p:blipFill>
        <p:spPr>
          <a:xfrm rot="19418230">
            <a:off x="17790088" y="-2055910"/>
            <a:ext cx="1677100" cy="1970305"/>
          </a:xfrm>
          <a:prstGeom prst="roundRect">
            <a:avLst/>
          </a:prstGeom>
        </p:spPr>
      </p:pic>
      <p:pic>
        <p:nvPicPr>
          <p:cNvPr id="21" name="Picture 20" descr="A picture containing indoor, wall, curtain, bedroom&#10;&#10;Description automatically generated">
            <a:extLst>
              <a:ext uri="{FF2B5EF4-FFF2-40B4-BE49-F238E27FC236}">
                <a16:creationId xmlns:a16="http://schemas.microsoft.com/office/drawing/2014/main" id="{1EA4BD3C-3B51-9835-8E5D-BF4F15E6934B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8" r="27196"/>
          <a:stretch/>
        </p:blipFill>
        <p:spPr>
          <a:xfrm rot="19418230">
            <a:off x="16198329" y="-883959"/>
            <a:ext cx="1677101" cy="1970306"/>
          </a:xfrm>
          <a:prstGeom prst="roundRect">
            <a:avLst>
              <a:gd name="adj" fmla="val 13436"/>
            </a:avLst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1DF9249D-4DB2-4AB7-1FA2-E8F8FFBA5BAE}"/>
              </a:ext>
            </a:extLst>
          </p:cNvPr>
          <p:cNvSpPr/>
          <p:nvPr/>
        </p:nvSpPr>
        <p:spPr>
          <a:xfrm rot="19548155">
            <a:off x="-7964811" y="26595"/>
            <a:ext cx="7566174" cy="132736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571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4616AD3-82CF-4186-18CE-62ECC2ADED66}"/>
              </a:ext>
            </a:extLst>
          </p:cNvPr>
          <p:cNvSpPr txBox="1"/>
          <p:nvPr/>
        </p:nvSpPr>
        <p:spPr>
          <a:xfrm>
            <a:off x="-8121265" y="1695616"/>
            <a:ext cx="35397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Montserrat" panose="00000500000000000000" pitchFamily="50" charset="0"/>
              </a:rPr>
              <a:t>More styles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BA9111-EE28-8A73-4D51-3CFEF0545B31}"/>
              </a:ext>
            </a:extLst>
          </p:cNvPr>
          <p:cNvSpPr txBox="1"/>
          <p:nvPr/>
        </p:nvSpPr>
        <p:spPr>
          <a:xfrm>
            <a:off x="-7916215" y="2536449"/>
            <a:ext cx="353975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sz="9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E467E48-8610-E9CD-C46C-7721717C13AA}"/>
              </a:ext>
            </a:extLst>
          </p:cNvPr>
          <p:cNvSpPr txBox="1"/>
          <p:nvPr/>
        </p:nvSpPr>
        <p:spPr>
          <a:xfrm>
            <a:off x="3582268" y="3082918"/>
            <a:ext cx="5027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outure" panose="020B0804020202020204" pitchFamily="34" charset="0"/>
              </a:rPr>
              <a:t>Streamline chair</a:t>
            </a:r>
          </a:p>
        </p:txBody>
      </p:sp>
      <p:pic>
        <p:nvPicPr>
          <p:cNvPr id="46" name="Graphic 45">
            <a:extLst>
              <a:ext uri="{FF2B5EF4-FFF2-40B4-BE49-F238E27FC236}">
                <a16:creationId xmlns:a16="http://schemas.microsoft.com/office/drawing/2014/main" id="{82C828A6-92E1-0B18-378B-C014ED9A338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800945" y="2295658"/>
            <a:ext cx="598481" cy="57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9671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2655">
        <p159:morph option="byObject"/>
      </p:transition>
    </mc:Choice>
    <mc:Fallback>
      <p:transition spd="med" advTm="2655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picture containing floor, wall, indoor, room&#10;&#10;Description automatically generated">
            <a:extLst>
              <a:ext uri="{FF2B5EF4-FFF2-40B4-BE49-F238E27FC236}">
                <a16:creationId xmlns:a16="http://schemas.microsoft.com/office/drawing/2014/main" id="{D846A99A-CE92-0359-34EF-F4A09D8096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1" r="7441"/>
          <a:stretch/>
        </p:blipFill>
        <p:spPr>
          <a:xfrm rot="19605184">
            <a:off x="10218066" y="-1003278"/>
            <a:ext cx="1677102" cy="1970307"/>
          </a:xfrm>
          <a:prstGeom prst="roundRect">
            <a:avLst>
              <a:gd name="adj" fmla="val 13651"/>
            </a:avLst>
          </a:prstGeom>
        </p:spPr>
      </p:pic>
      <p:pic>
        <p:nvPicPr>
          <p:cNvPr id="27" name="Picture 26" descr="A red chair on a green surface&#10;&#10;Description automatically generated with low confidence">
            <a:extLst>
              <a:ext uri="{FF2B5EF4-FFF2-40B4-BE49-F238E27FC236}">
                <a16:creationId xmlns:a16="http://schemas.microsoft.com/office/drawing/2014/main" id="{B251B42A-73E6-D46A-22D8-8B80E848F6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04" r="20450"/>
          <a:stretch/>
        </p:blipFill>
        <p:spPr>
          <a:xfrm rot="19605184">
            <a:off x="8564958" y="80421"/>
            <a:ext cx="1677102" cy="1970307"/>
          </a:xfrm>
          <a:prstGeom prst="roundRect">
            <a:avLst>
              <a:gd name="adj" fmla="val 12790"/>
            </a:avLst>
          </a:prstGeom>
        </p:spPr>
      </p:pic>
      <p:pic>
        <p:nvPicPr>
          <p:cNvPr id="29" name="Picture 28" descr="An orange chair against a white wall&#10;&#10;Description automatically generated">
            <a:extLst>
              <a:ext uri="{FF2B5EF4-FFF2-40B4-BE49-F238E27FC236}">
                <a16:creationId xmlns:a16="http://schemas.microsoft.com/office/drawing/2014/main" id="{9167F803-0311-25BD-B4D0-D30B74632B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7" r="11227"/>
          <a:stretch/>
        </p:blipFill>
        <p:spPr>
          <a:xfrm rot="19605184">
            <a:off x="6911849" y="1164118"/>
            <a:ext cx="1677103" cy="1970310"/>
          </a:xfrm>
          <a:prstGeom prst="roundRect">
            <a:avLst>
              <a:gd name="adj" fmla="val 11268"/>
            </a:avLst>
          </a:prstGeom>
        </p:spPr>
      </p:pic>
      <p:pic>
        <p:nvPicPr>
          <p:cNvPr id="31" name="Picture 30" descr="A picture containing wall, floor, indoor, chair&#10;&#10;Description automatically generated">
            <a:extLst>
              <a:ext uri="{FF2B5EF4-FFF2-40B4-BE49-F238E27FC236}">
                <a16:creationId xmlns:a16="http://schemas.microsoft.com/office/drawing/2014/main" id="{07739A09-92E5-D90D-6AFB-4C2E16A4AB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45"/>
          <a:stretch/>
        </p:blipFill>
        <p:spPr>
          <a:xfrm rot="19605184">
            <a:off x="5258739" y="2247815"/>
            <a:ext cx="1677104" cy="1970311"/>
          </a:xfrm>
          <a:prstGeom prst="roundRect">
            <a:avLst>
              <a:gd name="adj" fmla="val 12224"/>
            </a:avLst>
          </a:prstGeom>
        </p:spPr>
      </p:pic>
      <p:pic>
        <p:nvPicPr>
          <p:cNvPr id="33" name="Picture 32" descr="A picture containing furniture, indoor, table, dining table&#10;&#10;Description automatically generated">
            <a:extLst>
              <a:ext uri="{FF2B5EF4-FFF2-40B4-BE49-F238E27FC236}">
                <a16:creationId xmlns:a16="http://schemas.microsoft.com/office/drawing/2014/main" id="{E4639CC0-3F18-41D5-8E8A-044B79FC5FB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2" t="34223" r="2348" b="8445"/>
          <a:stretch/>
        </p:blipFill>
        <p:spPr>
          <a:xfrm rot="19605184">
            <a:off x="3588845" y="3336526"/>
            <a:ext cx="1695384" cy="1970311"/>
          </a:xfrm>
          <a:prstGeom prst="roundRect">
            <a:avLst>
              <a:gd name="adj" fmla="val 11750"/>
            </a:avLst>
          </a:prstGeom>
        </p:spPr>
      </p:pic>
      <p:pic>
        <p:nvPicPr>
          <p:cNvPr id="7" name="Picture 6" descr="A table and chairs in a room&#10;&#10;Description automatically generated with low confidence">
            <a:extLst>
              <a:ext uri="{FF2B5EF4-FFF2-40B4-BE49-F238E27FC236}">
                <a16:creationId xmlns:a16="http://schemas.microsoft.com/office/drawing/2014/main" id="{5E289BB1-350F-51E6-55DA-7E64C8BF17F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5" t="17191" r="5082" b="169"/>
          <a:stretch/>
        </p:blipFill>
        <p:spPr>
          <a:xfrm rot="19506312">
            <a:off x="5983373" y="4640194"/>
            <a:ext cx="1695893" cy="2003403"/>
          </a:xfrm>
          <a:prstGeom prst="roundRect">
            <a:avLst>
              <a:gd name="adj" fmla="val 13202"/>
            </a:avLst>
          </a:prstGeom>
        </p:spPr>
      </p:pic>
      <p:pic>
        <p:nvPicPr>
          <p:cNvPr id="9" name="Picture 8" descr="A picture containing indoor, floor, wall, living&#10;&#10;Description automatically generated">
            <a:extLst>
              <a:ext uri="{FF2B5EF4-FFF2-40B4-BE49-F238E27FC236}">
                <a16:creationId xmlns:a16="http://schemas.microsoft.com/office/drawing/2014/main" id="{6DB10D57-661B-E415-F8FE-1B54FAA2101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9" b="10844"/>
          <a:stretch/>
        </p:blipFill>
        <p:spPr>
          <a:xfrm rot="19506312">
            <a:off x="7588108" y="3512318"/>
            <a:ext cx="1698325" cy="2010402"/>
          </a:xfrm>
          <a:prstGeom prst="roundRect">
            <a:avLst>
              <a:gd name="adj" fmla="val 14693"/>
            </a:avLst>
          </a:prstGeom>
        </p:spPr>
      </p:pic>
      <p:pic>
        <p:nvPicPr>
          <p:cNvPr id="11" name="Picture 10" descr="A chair and desk in a room&#10;&#10;Description automatically generated with low confidence">
            <a:extLst>
              <a:ext uri="{FF2B5EF4-FFF2-40B4-BE49-F238E27FC236}">
                <a16:creationId xmlns:a16="http://schemas.microsoft.com/office/drawing/2014/main" id="{7940060C-D0CD-FCFC-1470-8A41D9A8EB9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0" b="-194"/>
          <a:stretch/>
        </p:blipFill>
        <p:spPr>
          <a:xfrm rot="19506312">
            <a:off x="9195878" y="2390487"/>
            <a:ext cx="1698324" cy="2006275"/>
          </a:xfrm>
          <a:prstGeom prst="roundRect">
            <a:avLst>
              <a:gd name="adj" fmla="val 14230"/>
            </a:avLst>
          </a:prstGeom>
        </p:spPr>
      </p:pic>
      <p:pic>
        <p:nvPicPr>
          <p:cNvPr id="13" name="Picture 12" descr="A picture containing floor, wall, indoor, room&#10;&#10;Description automatically generated">
            <a:extLst>
              <a:ext uri="{FF2B5EF4-FFF2-40B4-BE49-F238E27FC236}">
                <a16:creationId xmlns:a16="http://schemas.microsoft.com/office/drawing/2014/main" id="{5EBCA1F4-63CF-0D1C-F3B2-064807C0C15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4" r="16034"/>
          <a:stretch/>
        </p:blipFill>
        <p:spPr>
          <a:xfrm rot="19506312">
            <a:off x="10805141" y="1269282"/>
            <a:ext cx="1694839" cy="2006275"/>
          </a:xfrm>
          <a:prstGeom prst="roundRect">
            <a:avLst>
              <a:gd name="adj" fmla="val 14393"/>
            </a:avLst>
          </a:prstGeom>
        </p:spPr>
      </p:pic>
      <p:pic>
        <p:nvPicPr>
          <p:cNvPr id="15" name="Picture 14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D389CE37-E3B2-DCDD-F25B-06FAC5C85E2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8" r="24139"/>
          <a:stretch/>
        </p:blipFill>
        <p:spPr>
          <a:xfrm rot="19506312">
            <a:off x="12410055" y="149444"/>
            <a:ext cx="1694838" cy="2002156"/>
          </a:xfrm>
          <a:prstGeom prst="roundRect">
            <a:avLst>
              <a:gd name="adj" fmla="val 13706"/>
            </a:avLst>
          </a:prstGeom>
        </p:spPr>
      </p:pic>
      <p:pic>
        <p:nvPicPr>
          <p:cNvPr id="5" name="Picture 4" descr="A picture containing wall, floor&#10;&#10;Description automatically generated">
            <a:extLst>
              <a:ext uri="{FF2B5EF4-FFF2-40B4-BE49-F238E27FC236}">
                <a16:creationId xmlns:a16="http://schemas.microsoft.com/office/drawing/2014/main" id="{DD05E641-624F-5044-C764-BEF3DD5DE22E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" t="21410"/>
          <a:stretch/>
        </p:blipFill>
        <p:spPr>
          <a:xfrm rot="19506312">
            <a:off x="4383167" y="5751885"/>
            <a:ext cx="1677102" cy="1981210"/>
          </a:xfrm>
          <a:prstGeom prst="roundRect">
            <a:avLst/>
          </a:prstGeom>
        </p:spPr>
      </p:pic>
      <p:pic>
        <p:nvPicPr>
          <p:cNvPr id="17" name="Picture 16" descr="A dining room with a table and chairs&#10;&#10;Description automatically generated with low confidence">
            <a:extLst>
              <a:ext uri="{FF2B5EF4-FFF2-40B4-BE49-F238E27FC236}">
                <a16:creationId xmlns:a16="http://schemas.microsoft.com/office/drawing/2014/main" id="{2E36C7B0-F338-6CCF-08BD-45CD4DF7CB2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44" b="2656"/>
          <a:stretch/>
        </p:blipFill>
        <p:spPr>
          <a:xfrm rot="19418230">
            <a:off x="12738041" y="2576700"/>
            <a:ext cx="1677100" cy="1981208"/>
          </a:xfrm>
          <a:prstGeom prst="roundRect">
            <a:avLst/>
          </a:prstGeom>
        </p:spPr>
      </p:pic>
      <p:pic>
        <p:nvPicPr>
          <p:cNvPr id="19" name="Picture 18" descr="A picture containing indoor&#10;&#10;Description automatically generated">
            <a:extLst>
              <a:ext uri="{FF2B5EF4-FFF2-40B4-BE49-F238E27FC236}">
                <a16:creationId xmlns:a16="http://schemas.microsoft.com/office/drawing/2014/main" id="{811CB7D4-879D-1F38-AA7D-2201F3C67800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60" b="8085"/>
          <a:stretch/>
        </p:blipFill>
        <p:spPr>
          <a:xfrm rot="19418230">
            <a:off x="11146285" y="3748655"/>
            <a:ext cx="1677100" cy="1981209"/>
          </a:xfrm>
          <a:prstGeom prst="roundRect">
            <a:avLst>
              <a:gd name="adj" fmla="val 16173"/>
            </a:avLst>
          </a:prstGeom>
        </p:spPr>
      </p:pic>
      <p:pic>
        <p:nvPicPr>
          <p:cNvPr id="25" name="Picture 24" descr="A picture containing floor, wall, indoor, wooden&#10;&#10;Description automatically generated">
            <a:extLst>
              <a:ext uri="{FF2B5EF4-FFF2-40B4-BE49-F238E27FC236}">
                <a16:creationId xmlns:a16="http://schemas.microsoft.com/office/drawing/2014/main" id="{E66933C7-9741-6773-585F-56E4598B4153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96"/>
          <a:stretch/>
        </p:blipFill>
        <p:spPr>
          <a:xfrm rot="19418230">
            <a:off x="9557758" y="4930446"/>
            <a:ext cx="1677100" cy="1970305"/>
          </a:xfrm>
          <a:prstGeom prst="roundRect">
            <a:avLst/>
          </a:prstGeom>
        </p:spPr>
      </p:pic>
      <p:pic>
        <p:nvPicPr>
          <p:cNvPr id="21" name="Picture 20" descr="A picture containing indoor, wall, curtain, bedroom&#10;&#10;Description automatically generated">
            <a:extLst>
              <a:ext uri="{FF2B5EF4-FFF2-40B4-BE49-F238E27FC236}">
                <a16:creationId xmlns:a16="http://schemas.microsoft.com/office/drawing/2014/main" id="{1EA4BD3C-3B51-9835-8E5D-BF4F15E6934B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8" r="27196"/>
          <a:stretch/>
        </p:blipFill>
        <p:spPr>
          <a:xfrm rot="19418230">
            <a:off x="7965999" y="6102397"/>
            <a:ext cx="1677101" cy="1970306"/>
          </a:xfrm>
          <a:prstGeom prst="roundRect">
            <a:avLst>
              <a:gd name="adj" fmla="val 13436"/>
            </a:avLst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1DF9249D-4DB2-4AB7-1FA2-E8F8FFBA5BAE}"/>
              </a:ext>
            </a:extLst>
          </p:cNvPr>
          <p:cNvSpPr/>
          <p:nvPr/>
        </p:nvSpPr>
        <p:spPr>
          <a:xfrm rot="19548155">
            <a:off x="-1299891" y="-994908"/>
            <a:ext cx="7566174" cy="132736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571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4616AD3-82CF-4186-18CE-62ECC2ADED66}"/>
              </a:ext>
            </a:extLst>
          </p:cNvPr>
          <p:cNvSpPr txBox="1"/>
          <p:nvPr/>
        </p:nvSpPr>
        <p:spPr>
          <a:xfrm>
            <a:off x="671557" y="1695616"/>
            <a:ext cx="35397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Montserrat" panose="00000500000000000000" pitchFamily="50" charset="0"/>
              </a:rPr>
              <a:t>More styles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BA9111-EE28-8A73-4D51-3CFEF0545B31}"/>
              </a:ext>
            </a:extLst>
          </p:cNvPr>
          <p:cNvSpPr txBox="1"/>
          <p:nvPr/>
        </p:nvSpPr>
        <p:spPr>
          <a:xfrm>
            <a:off x="876607" y="2536449"/>
            <a:ext cx="35397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Our company well wishes you to provide u with the most luxurious chairs as available throughout (although all chairs are same ) .</a:t>
            </a:r>
          </a:p>
        </p:txBody>
      </p:sp>
      <p:pic>
        <p:nvPicPr>
          <p:cNvPr id="44" name="Graphic 43">
            <a:extLst>
              <a:ext uri="{FF2B5EF4-FFF2-40B4-BE49-F238E27FC236}">
                <a16:creationId xmlns:a16="http://schemas.microsoft.com/office/drawing/2014/main" id="{61D3A4A2-2BE6-C0A5-6D03-FDE64A8E4CD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8426990" flipH="1">
            <a:off x="2445272" y="3529761"/>
            <a:ext cx="787562" cy="246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174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4036">
        <p159:morph option="byObject"/>
      </p:transition>
    </mc:Choice>
    <mc:Fallback>
      <p:transition spd="med" advTm="40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picture containing floor, wall, indoor, room&#10;&#10;Description automatically generated">
            <a:extLst>
              <a:ext uri="{FF2B5EF4-FFF2-40B4-BE49-F238E27FC236}">
                <a16:creationId xmlns:a16="http://schemas.microsoft.com/office/drawing/2014/main" id="{D846A99A-CE92-0359-34EF-F4A09D8096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1" r="7441"/>
          <a:stretch/>
        </p:blipFill>
        <p:spPr>
          <a:xfrm rot="19605184">
            <a:off x="2385640" y="-5325579"/>
            <a:ext cx="1677102" cy="1970307"/>
          </a:xfrm>
          <a:prstGeom prst="roundRect">
            <a:avLst>
              <a:gd name="adj" fmla="val 13651"/>
            </a:avLst>
          </a:prstGeom>
        </p:spPr>
      </p:pic>
      <p:pic>
        <p:nvPicPr>
          <p:cNvPr id="27" name="Picture 26" descr="A red chair on a green surface&#10;&#10;Description automatically generated with low confidence">
            <a:extLst>
              <a:ext uri="{FF2B5EF4-FFF2-40B4-BE49-F238E27FC236}">
                <a16:creationId xmlns:a16="http://schemas.microsoft.com/office/drawing/2014/main" id="{B251B42A-73E6-D46A-22D8-8B80E848F6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04" r="20450"/>
          <a:stretch/>
        </p:blipFill>
        <p:spPr>
          <a:xfrm rot="19605184">
            <a:off x="732532" y="-4241880"/>
            <a:ext cx="1677102" cy="1970307"/>
          </a:xfrm>
          <a:prstGeom prst="roundRect">
            <a:avLst>
              <a:gd name="adj" fmla="val 12790"/>
            </a:avLst>
          </a:prstGeom>
        </p:spPr>
      </p:pic>
      <p:pic>
        <p:nvPicPr>
          <p:cNvPr id="29" name="Picture 28" descr="An orange chair against a white wall&#10;&#10;Description automatically generated">
            <a:extLst>
              <a:ext uri="{FF2B5EF4-FFF2-40B4-BE49-F238E27FC236}">
                <a16:creationId xmlns:a16="http://schemas.microsoft.com/office/drawing/2014/main" id="{9167F803-0311-25BD-B4D0-D30B74632B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7" r="11227"/>
          <a:stretch/>
        </p:blipFill>
        <p:spPr>
          <a:xfrm rot="19605184">
            <a:off x="-920577" y="-3158183"/>
            <a:ext cx="1677103" cy="1970310"/>
          </a:xfrm>
          <a:prstGeom prst="roundRect">
            <a:avLst>
              <a:gd name="adj" fmla="val 11268"/>
            </a:avLst>
          </a:prstGeom>
        </p:spPr>
      </p:pic>
      <p:pic>
        <p:nvPicPr>
          <p:cNvPr id="31" name="Picture 30" descr="A picture containing wall, floor, indoor, chair&#10;&#10;Description automatically generated">
            <a:extLst>
              <a:ext uri="{FF2B5EF4-FFF2-40B4-BE49-F238E27FC236}">
                <a16:creationId xmlns:a16="http://schemas.microsoft.com/office/drawing/2014/main" id="{07739A09-92E5-D90D-6AFB-4C2E16A4AB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45"/>
          <a:stretch/>
        </p:blipFill>
        <p:spPr>
          <a:xfrm rot="19605184">
            <a:off x="-2573687" y="-2074486"/>
            <a:ext cx="1677104" cy="1970311"/>
          </a:xfrm>
          <a:prstGeom prst="roundRect">
            <a:avLst>
              <a:gd name="adj" fmla="val 12224"/>
            </a:avLst>
          </a:prstGeom>
        </p:spPr>
      </p:pic>
      <p:pic>
        <p:nvPicPr>
          <p:cNvPr id="33" name="Picture 32" descr="A picture containing furniture, indoor, table, dining table&#10;&#10;Description automatically generated">
            <a:extLst>
              <a:ext uri="{FF2B5EF4-FFF2-40B4-BE49-F238E27FC236}">
                <a16:creationId xmlns:a16="http://schemas.microsoft.com/office/drawing/2014/main" id="{E4639CC0-3F18-41D5-8E8A-044B79FC5FB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2" t="34223" r="2348" b="8445"/>
          <a:stretch/>
        </p:blipFill>
        <p:spPr>
          <a:xfrm rot="19605184">
            <a:off x="-4243581" y="-985775"/>
            <a:ext cx="1695384" cy="1970311"/>
          </a:xfrm>
          <a:prstGeom prst="roundRect">
            <a:avLst>
              <a:gd name="adj" fmla="val 11750"/>
            </a:avLst>
          </a:prstGeom>
        </p:spPr>
      </p:pic>
      <p:pic>
        <p:nvPicPr>
          <p:cNvPr id="7" name="Picture 6" descr="A table and chairs in a room&#10;&#10;Description automatically generated with low confidence">
            <a:extLst>
              <a:ext uri="{FF2B5EF4-FFF2-40B4-BE49-F238E27FC236}">
                <a16:creationId xmlns:a16="http://schemas.microsoft.com/office/drawing/2014/main" id="{5E289BB1-350F-51E6-55DA-7E64C8BF17F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5" t="17191" r="5082" b="169"/>
          <a:stretch/>
        </p:blipFill>
        <p:spPr>
          <a:xfrm>
            <a:off x="5897291" y="2633198"/>
            <a:ext cx="1695893" cy="2003403"/>
          </a:xfrm>
          <a:prstGeom prst="roundRect">
            <a:avLst>
              <a:gd name="adj" fmla="val 13202"/>
            </a:avLst>
          </a:prstGeom>
        </p:spPr>
      </p:pic>
      <p:pic>
        <p:nvPicPr>
          <p:cNvPr id="9" name="Picture 8" descr="A picture containing indoor, floor, wall, living&#10;&#10;Description automatically generated">
            <a:extLst>
              <a:ext uri="{FF2B5EF4-FFF2-40B4-BE49-F238E27FC236}">
                <a16:creationId xmlns:a16="http://schemas.microsoft.com/office/drawing/2014/main" id="{6DB10D57-661B-E415-F8FE-1B54FAA2101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9" b="10844"/>
          <a:stretch/>
        </p:blipFill>
        <p:spPr>
          <a:xfrm>
            <a:off x="7856014" y="2585658"/>
            <a:ext cx="1698325" cy="2010402"/>
          </a:xfrm>
          <a:prstGeom prst="roundRect">
            <a:avLst>
              <a:gd name="adj" fmla="val 14693"/>
            </a:avLst>
          </a:prstGeom>
        </p:spPr>
      </p:pic>
      <p:pic>
        <p:nvPicPr>
          <p:cNvPr id="11" name="Picture 10" descr="A chair and desk in a room&#10;&#10;Description automatically generated with low confidence">
            <a:extLst>
              <a:ext uri="{FF2B5EF4-FFF2-40B4-BE49-F238E27FC236}">
                <a16:creationId xmlns:a16="http://schemas.microsoft.com/office/drawing/2014/main" id="{7940060C-D0CD-FCFC-1470-8A41D9A8EB9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0" b="-194"/>
          <a:stretch/>
        </p:blipFill>
        <p:spPr>
          <a:xfrm>
            <a:off x="9817199" y="2545091"/>
            <a:ext cx="1698324" cy="2006275"/>
          </a:xfrm>
          <a:prstGeom prst="roundRect">
            <a:avLst>
              <a:gd name="adj" fmla="val 14230"/>
            </a:avLst>
          </a:prstGeom>
        </p:spPr>
      </p:pic>
      <p:pic>
        <p:nvPicPr>
          <p:cNvPr id="13" name="Picture 12" descr="A picture containing floor, wall, indoor, room&#10;&#10;Description automatically generated">
            <a:extLst>
              <a:ext uri="{FF2B5EF4-FFF2-40B4-BE49-F238E27FC236}">
                <a16:creationId xmlns:a16="http://schemas.microsoft.com/office/drawing/2014/main" id="{5EBCA1F4-63CF-0D1C-F3B2-064807C0C15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4" r="16034"/>
          <a:stretch/>
        </p:blipFill>
        <p:spPr>
          <a:xfrm>
            <a:off x="11778426" y="2504559"/>
            <a:ext cx="1694839" cy="2006275"/>
          </a:xfrm>
          <a:prstGeom prst="roundRect">
            <a:avLst>
              <a:gd name="adj" fmla="val 14393"/>
            </a:avLst>
          </a:prstGeom>
        </p:spPr>
      </p:pic>
      <p:pic>
        <p:nvPicPr>
          <p:cNvPr id="15" name="Picture 14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D389CE37-E3B2-DCDD-F25B-06FAC5C85E2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8" r="24139"/>
          <a:stretch/>
        </p:blipFill>
        <p:spPr>
          <a:xfrm>
            <a:off x="13736127" y="2464064"/>
            <a:ext cx="1694838" cy="2002156"/>
          </a:xfrm>
          <a:prstGeom prst="roundRect">
            <a:avLst>
              <a:gd name="adj" fmla="val 13706"/>
            </a:avLst>
          </a:prstGeom>
        </p:spPr>
      </p:pic>
      <p:pic>
        <p:nvPicPr>
          <p:cNvPr id="5" name="Picture 4" descr="A picture containing wall, floor&#10;&#10;Description automatically generated">
            <a:extLst>
              <a:ext uri="{FF2B5EF4-FFF2-40B4-BE49-F238E27FC236}">
                <a16:creationId xmlns:a16="http://schemas.microsoft.com/office/drawing/2014/main" id="{DD05E641-624F-5044-C764-BEF3DD5DE22E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" t="21410"/>
          <a:stretch/>
        </p:blipFill>
        <p:spPr>
          <a:xfrm>
            <a:off x="833515" y="859589"/>
            <a:ext cx="4214088" cy="4978226"/>
          </a:xfrm>
          <a:prstGeom prst="roundRect">
            <a:avLst/>
          </a:prstGeom>
        </p:spPr>
      </p:pic>
      <p:pic>
        <p:nvPicPr>
          <p:cNvPr id="17" name="Picture 16" descr="A dining room with a table and chairs&#10;&#10;Description automatically generated with low confidence">
            <a:extLst>
              <a:ext uri="{FF2B5EF4-FFF2-40B4-BE49-F238E27FC236}">
                <a16:creationId xmlns:a16="http://schemas.microsoft.com/office/drawing/2014/main" id="{2E36C7B0-F338-6CCF-08BD-45CD4DF7CB2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44" b="2656"/>
          <a:stretch/>
        </p:blipFill>
        <p:spPr>
          <a:xfrm rot="19418230">
            <a:off x="16389736" y="6843901"/>
            <a:ext cx="1677100" cy="1981208"/>
          </a:xfrm>
          <a:prstGeom prst="roundRect">
            <a:avLst/>
          </a:prstGeom>
        </p:spPr>
      </p:pic>
      <p:pic>
        <p:nvPicPr>
          <p:cNvPr id="19" name="Picture 18" descr="A picture containing indoor&#10;&#10;Description automatically generated">
            <a:extLst>
              <a:ext uri="{FF2B5EF4-FFF2-40B4-BE49-F238E27FC236}">
                <a16:creationId xmlns:a16="http://schemas.microsoft.com/office/drawing/2014/main" id="{811CB7D4-879D-1F38-AA7D-2201F3C67800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60" b="8085"/>
          <a:stretch/>
        </p:blipFill>
        <p:spPr>
          <a:xfrm rot="19418230">
            <a:off x="14797980" y="8015856"/>
            <a:ext cx="1677100" cy="1981209"/>
          </a:xfrm>
          <a:prstGeom prst="roundRect">
            <a:avLst>
              <a:gd name="adj" fmla="val 16173"/>
            </a:avLst>
          </a:prstGeom>
        </p:spPr>
      </p:pic>
      <p:pic>
        <p:nvPicPr>
          <p:cNvPr id="25" name="Picture 24" descr="A picture containing floor, wall, indoor, wooden&#10;&#10;Description automatically generated">
            <a:extLst>
              <a:ext uri="{FF2B5EF4-FFF2-40B4-BE49-F238E27FC236}">
                <a16:creationId xmlns:a16="http://schemas.microsoft.com/office/drawing/2014/main" id="{E66933C7-9741-6773-585F-56E4598B4153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96"/>
          <a:stretch/>
        </p:blipFill>
        <p:spPr>
          <a:xfrm rot="19418230">
            <a:off x="13209453" y="9197647"/>
            <a:ext cx="1677100" cy="1970305"/>
          </a:xfrm>
          <a:prstGeom prst="roundRect">
            <a:avLst/>
          </a:prstGeom>
        </p:spPr>
      </p:pic>
      <p:pic>
        <p:nvPicPr>
          <p:cNvPr id="21" name="Picture 20" descr="A picture containing indoor, wall, curtain, bedroom&#10;&#10;Description automatically generated">
            <a:extLst>
              <a:ext uri="{FF2B5EF4-FFF2-40B4-BE49-F238E27FC236}">
                <a16:creationId xmlns:a16="http://schemas.microsoft.com/office/drawing/2014/main" id="{1EA4BD3C-3B51-9835-8E5D-BF4F15E6934B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8" r="27196"/>
          <a:stretch/>
        </p:blipFill>
        <p:spPr>
          <a:xfrm rot="19418230">
            <a:off x="11617694" y="10369598"/>
            <a:ext cx="1677101" cy="1970306"/>
          </a:xfrm>
          <a:prstGeom prst="roundRect">
            <a:avLst>
              <a:gd name="adj" fmla="val 13436"/>
            </a:avLst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1DF9249D-4DB2-4AB7-1FA2-E8F8FFBA5BAE}"/>
              </a:ext>
            </a:extLst>
          </p:cNvPr>
          <p:cNvSpPr/>
          <p:nvPr/>
        </p:nvSpPr>
        <p:spPr>
          <a:xfrm rot="19548155">
            <a:off x="-9435896" y="311779"/>
            <a:ext cx="7566174" cy="132736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571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4616AD3-82CF-4186-18CE-62ECC2ADED66}"/>
              </a:ext>
            </a:extLst>
          </p:cNvPr>
          <p:cNvSpPr txBox="1"/>
          <p:nvPr/>
        </p:nvSpPr>
        <p:spPr>
          <a:xfrm>
            <a:off x="-8003520" y="1797886"/>
            <a:ext cx="35397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Montserrat" panose="00000500000000000000" pitchFamily="50" charset="0"/>
              </a:rPr>
              <a:t>More styles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BA9111-EE28-8A73-4D51-3CFEF0545B31}"/>
              </a:ext>
            </a:extLst>
          </p:cNvPr>
          <p:cNvSpPr txBox="1"/>
          <p:nvPr/>
        </p:nvSpPr>
        <p:spPr>
          <a:xfrm>
            <a:off x="-7798470" y="2638719"/>
            <a:ext cx="353975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sz="9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4" name="Graphic 43">
            <a:extLst>
              <a:ext uri="{FF2B5EF4-FFF2-40B4-BE49-F238E27FC236}">
                <a16:creationId xmlns:a16="http://schemas.microsoft.com/office/drawing/2014/main" id="{61D3A4A2-2BE6-C0A5-6D03-FDE64A8E4CD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8426990" flipH="1">
            <a:off x="-5873453" y="4914800"/>
            <a:ext cx="787562" cy="246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0979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3554">
        <p159:morph option="byObject"/>
      </p:transition>
    </mc:Choice>
    <mc:Fallback>
      <p:transition spd="med" advTm="35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picture containing floor, wall, indoor, room&#10;&#10;Description automatically generated">
            <a:extLst>
              <a:ext uri="{FF2B5EF4-FFF2-40B4-BE49-F238E27FC236}">
                <a16:creationId xmlns:a16="http://schemas.microsoft.com/office/drawing/2014/main" id="{D846A99A-CE92-0359-34EF-F4A09D8096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1" r="7441"/>
          <a:stretch/>
        </p:blipFill>
        <p:spPr>
          <a:xfrm rot="19605184">
            <a:off x="2385640" y="-5325579"/>
            <a:ext cx="1677102" cy="1970307"/>
          </a:xfrm>
          <a:prstGeom prst="roundRect">
            <a:avLst>
              <a:gd name="adj" fmla="val 13651"/>
            </a:avLst>
          </a:prstGeom>
        </p:spPr>
      </p:pic>
      <p:pic>
        <p:nvPicPr>
          <p:cNvPr id="27" name="Picture 26" descr="A red chair on a green surface&#10;&#10;Description automatically generated with low confidence">
            <a:extLst>
              <a:ext uri="{FF2B5EF4-FFF2-40B4-BE49-F238E27FC236}">
                <a16:creationId xmlns:a16="http://schemas.microsoft.com/office/drawing/2014/main" id="{B251B42A-73E6-D46A-22D8-8B80E848F6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04" r="20450"/>
          <a:stretch/>
        </p:blipFill>
        <p:spPr>
          <a:xfrm rot="19605184">
            <a:off x="732532" y="-4241880"/>
            <a:ext cx="1677102" cy="1970307"/>
          </a:xfrm>
          <a:prstGeom prst="roundRect">
            <a:avLst>
              <a:gd name="adj" fmla="val 12790"/>
            </a:avLst>
          </a:prstGeom>
        </p:spPr>
      </p:pic>
      <p:pic>
        <p:nvPicPr>
          <p:cNvPr id="29" name="Picture 28" descr="An orange chair against a white wall&#10;&#10;Description automatically generated">
            <a:extLst>
              <a:ext uri="{FF2B5EF4-FFF2-40B4-BE49-F238E27FC236}">
                <a16:creationId xmlns:a16="http://schemas.microsoft.com/office/drawing/2014/main" id="{9167F803-0311-25BD-B4D0-D30B74632B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7" r="11227"/>
          <a:stretch/>
        </p:blipFill>
        <p:spPr>
          <a:xfrm rot="19605184">
            <a:off x="-920577" y="-3158183"/>
            <a:ext cx="1677103" cy="1970310"/>
          </a:xfrm>
          <a:prstGeom prst="roundRect">
            <a:avLst>
              <a:gd name="adj" fmla="val 11268"/>
            </a:avLst>
          </a:prstGeom>
        </p:spPr>
      </p:pic>
      <p:pic>
        <p:nvPicPr>
          <p:cNvPr id="31" name="Picture 30" descr="A picture containing wall, floor, indoor, chair&#10;&#10;Description automatically generated">
            <a:extLst>
              <a:ext uri="{FF2B5EF4-FFF2-40B4-BE49-F238E27FC236}">
                <a16:creationId xmlns:a16="http://schemas.microsoft.com/office/drawing/2014/main" id="{07739A09-92E5-D90D-6AFB-4C2E16A4AB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45"/>
          <a:stretch/>
        </p:blipFill>
        <p:spPr>
          <a:xfrm rot="19605184">
            <a:off x="-2573687" y="-2074486"/>
            <a:ext cx="1677104" cy="1970311"/>
          </a:xfrm>
          <a:prstGeom prst="roundRect">
            <a:avLst>
              <a:gd name="adj" fmla="val 12224"/>
            </a:avLst>
          </a:prstGeom>
        </p:spPr>
      </p:pic>
      <p:pic>
        <p:nvPicPr>
          <p:cNvPr id="33" name="Picture 32" descr="A picture containing furniture, indoor, table, dining table&#10;&#10;Description automatically generated">
            <a:extLst>
              <a:ext uri="{FF2B5EF4-FFF2-40B4-BE49-F238E27FC236}">
                <a16:creationId xmlns:a16="http://schemas.microsoft.com/office/drawing/2014/main" id="{E4639CC0-3F18-41D5-8E8A-044B79FC5FB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2" t="34223" r="2348" b="8445"/>
          <a:stretch/>
        </p:blipFill>
        <p:spPr>
          <a:xfrm rot="19605184">
            <a:off x="-4243581" y="-985775"/>
            <a:ext cx="1695384" cy="1970311"/>
          </a:xfrm>
          <a:prstGeom prst="roundRect">
            <a:avLst>
              <a:gd name="adj" fmla="val 11750"/>
            </a:avLst>
          </a:prstGeom>
        </p:spPr>
      </p:pic>
      <p:pic>
        <p:nvPicPr>
          <p:cNvPr id="7" name="Picture 6" descr="A table and chairs in a room&#10;&#10;Description automatically generated with low confidence">
            <a:extLst>
              <a:ext uri="{FF2B5EF4-FFF2-40B4-BE49-F238E27FC236}">
                <a16:creationId xmlns:a16="http://schemas.microsoft.com/office/drawing/2014/main" id="{5E289BB1-350F-51E6-55DA-7E64C8BF17F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5" t="17191" r="5082" b="169"/>
          <a:stretch/>
        </p:blipFill>
        <p:spPr>
          <a:xfrm>
            <a:off x="690626" y="688753"/>
            <a:ext cx="4399980" cy="5197812"/>
          </a:xfrm>
          <a:prstGeom prst="roundRect">
            <a:avLst>
              <a:gd name="adj" fmla="val 13202"/>
            </a:avLst>
          </a:prstGeom>
        </p:spPr>
      </p:pic>
      <p:pic>
        <p:nvPicPr>
          <p:cNvPr id="9" name="Picture 8" descr="A picture containing indoor, floor, wall, living&#10;&#10;Description automatically generated">
            <a:extLst>
              <a:ext uri="{FF2B5EF4-FFF2-40B4-BE49-F238E27FC236}">
                <a16:creationId xmlns:a16="http://schemas.microsoft.com/office/drawing/2014/main" id="{6DB10D57-661B-E415-F8FE-1B54FAA2101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9" b="10844"/>
          <a:stretch/>
        </p:blipFill>
        <p:spPr>
          <a:xfrm>
            <a:off x="6209142" y="2585658"/>
            <a:ext cx="1698325" cy="2010402"/>
          </a:xfrm>
          <a:prstGeom prst="roundRect">
            <a:avLst>
              <a:gd name="adj" fmla="val 14693"/>
            </a:avLst>
          </a:prstGeom>
        </p:spPr>
      </p:pic>
      <p:pic>
        <p:nvPicPr>
          <p:cNvPr id="11" name="Picture 10" descr="A chair and desk in a room&#10;&#10;Description automatically generated with low confidence">
            <a:extLst>
              <a:ext uri="{FF2B5EF4-FFF2-40B4-BE49-F238E27FC236}">
                <a16:creationId xmlns:a16="http://schemas.microsoft.com/office/drawing/2014/main" id="{7940060C-D0CD-FCFC-1470-8A41D9A8EB9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0" b="-194"/>
          <a:stretch/>
        </p:blipFill>
        <p:spPr>
          <a:xfrm>
            <a:off x="8170327" y="2545091"/>
            <a:ext cx="1698324" cy="2006275"/>
          </a:xfrm>
          <a:prstGeom prst="roundRect">
            <a:avLst>
              <a:gd name="adj" fmla="val 14230"/>
            </a:avLst>
          </a:prstGeom>
        </p:spPr>
      </p:pic>
      <p:pic>
        <p:nvPicPr>
          <p:cNvPr id="13" name="Picture 12" descr="A picture containing floor, wall, indoor, room&#10;&#10;Description automatically generated">
            <a:extLst>
              <a:ext uri="{FF2B5EF4-FFF2-40B4-BE49-F238E27FC236}">
                <a16:creationId xmlns:a16="http://schemas.microsoft.com/office/drawing/2014/main" id="{5EBCA1F4-63CF-0D1C-F3B2-064807C0C15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4" r="16034"/>
          <a:stretch/>
        </p:blipFill>
        <p:spPr>
          <a:xfrm>
            <a:off x="10131554" y="2504559"/>
            <a:ext cx="1694839" cy="2006275"/>
          </a:xfrm>
          <a:prstGeom prst="roundRect">
            <a:avLst>
              <a:gd name="adj" fmla="val 14393"/>
            </a:avLst>
          </a:prstGeom>
        </p:spPr>
      </p:pic>
      <p:pic>
        <p:nvPicPr>
          <p:cNvPr id="15" name="Picture 14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D389CE37-E3B2-DCDD-F25B-06FAC5C85E2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8" r="24139"/>
          <a:stretch/>
        </p:blipFill>
        <p:spPr>
          <a:xfrm>
            <a:off x="12089255" y="2464064"/>
            <a:ext cx="1694838" cy="2002156"/>
          </a:xfrm>
          <a:prstGeom prst="roundRect">
            <a:avLst>
              <a:gd name="adj" fmla="val 13706"/>
            </a:avLst>
          </a:prstGeom>
        </p:spPr>
      </p:pic>
      <p:pic>
        <p:nvPicPr>
          <p:cNvPr id="17" name="Picture 16" descr="A dining room with a table and chairs&#10;&#10;Description automatically generated with low confidence">
            <a:extLst>
              <a:ext uri="{FF2B5EF4-FFF2-40B4-BE49-F238E27FC236}">
                <a16:creationId xmlns:a16="http://schemas.microsoft.com/office/drawing/2014/main" id="{2E36C7B0-F338-6CCF-08BD-45CD4DF7CB2B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44" b="2656"/>
          <a:stretch/>
        </p:blipFill>
        <p:spPr>
          <a:xfrm rot="19418230">
            <a:off x="16389736" y="6843901"/>
            <a:ext cx="1677100" cy="1981208"/>
          </a:xfrm>
          <a:prstGeom prst="roundRect">
            <a:avLst/>
          </a:prstGeom>
        </p:spPr>
      </p:pic>
      <p:pic>
        <p:nvPicPr>
          <p:cNvPr id="19" name="Picture 18" descr="A picture containing indoor&#10;&#10;Description automatically generated">
            <a:extLst>
              <a:ext uri="{FF2B5EF4-FFF2-40B4-BE49-F238E27FC236}">
                <a16:creationId xmlns:a16="http://schemas.microsoft.com/office/drawing/2014/main" id="{811CB7D4-879D-1F38-AA7D-2201F3C67800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60" b="8085"/>
          <a:stretch/>
        </p:blipFill>
        <p:spPr>
          <a:xfrm rot="19418230">
            <a:off x="14797980" y="8015856"/>
            <a:ext cx="1677100" cy="1981209"/>
          </a:xfrm>
          <a:prstGeom prst="roundRect">
            <a:avLst>
              <a:gd name="adj" fmla="val 16173"/>
            </a:avLst>
          </a:prstGeom>
        </p:spPr>
      </p:pic>
      <p:pic>
        <p:nvPicPr>
          <p:cNvPr id="25" name="Picture 24" descr="A picture containing floor, wall, indoor, wooden&#10;&#10;Description automatically generated">
            <a:extLst>
              <a:ext uri="{FF2B5EF4-FFF2-40B4-BE49-F238E27FC236}">
                <a16:creationId xmlns:a16="http://schemas.microsoft.com/office/drawing/2014/main" id="{E66933C7-9741-6773-585F-56E4598B4153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96"/>
          <a:stretch/>
        </p:blipFill>
        <p:spPr>
          <a:xfrm rot="19418230">
            <a:off x="13209453" y="9197647"/>
            <a:ext cx="1677100" cy="1970305"/>
          </a:xfrm>
          <a:prstGeom prst="roundRect">
            <a:avLst/>
          </a:prstGeom>
        </p:spPr>
      </p:pic>
      <p:pic>
        <p:nvPicPr>
          <p:cNvPr id="21" name="Picture 20" descr="A picture containing indoor, wall, curtain, bedroom&#10;&#10;Description automatically generated">
            <a:extLst>
              <a:ext uri="{FF2B5EF4-FFF2-40B4-BE49-F238E27FC236}">
                <a16:creationId xmlns:a16="http://schemas.microsoft.com/office/drawing/2014/main" id="{1EA4BD3C-3B51-9835-8E5D-BF4F15E6934B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8" r="27196"/>
          <a:stretch/>
        </p:blipFill>
        <p:spPr>
          <a:xfrm rot="19418230">
            <a:off x="11617694" y="10369598"/>
            <a:ext cx="1677101" cy="1970306"/>
          </a:xfrm>
          <a:prstGeom prst="roundRect">
            <a:avLst>
              <a:gd name="adj" fmla="val 13436"/>
            </a:avLst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1DF9249D-4DB2-4AB7-1FA2-E8F8FFBA5BAE}"/>
              </a:ext>
            </a:extLst>
          </p:cNvPr>
          <p:cNvSpPr/>
          <p:nvPr/>
        </p:nvSpPr>
        <p:spPr>
          <a:xfrm rot="19548155">
            <a:off x="-9435896" y="311779"/>
            <a:ext cx="7566174" cy="132736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571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4616AD3-82CF-4186-18CE-62ECC2ADED66}"/>
              </a:ext>
            </a:extLst>
          </p:cNvPr>
          <p:cNvSpPr txBox="1"/>
          <p:nvPr/>
        </p:nvSpPr>
        <p:spPr>
          <a:xfrm>
            <a:off x="-8003520" y="1797886"/>
            <a:ext cx="35397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Montserrat" panose="00000500000000000000" pitchFamily="50" charset="0"/>
              </a:rPr>
              <a:t>More styles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BA9111-EE28-8A73-4D51-3CFEF0545B31}"/>
              </a:ext>
            </a:extLst>
          </p:cNvPr>
          <p:cNvSpPr txBox="1"/>
          <p:nvPr/>
        </p:nvSpPr>
        <p:spPr>
          <a:xfrm>
            <a:off x="-7798470" y="2638719"/>
            <a:ext cx="353975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sz="9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4" name="Graphic 43">
            <a:extLst>
              <a:ext uri="{FF2B5EF4-FFF2-40B4-BE49-F238E27FC236}">
                <a16:creationId xmlns:a16="http://schemas.microsoft.com/office/drawing/2014/main" id="{61D3A4A2-2BE6-C0A5-6D03-FDE64A8E4CD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18426990" flipH="1">
            <a:off x="-5873453" y="4914800"/>
            <a:ext cx="787562" cy="246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57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2833">
        <p159:morph option="byObject"/>
      </p:transition>
    </mc:Choice>
    <mc:Fallback>
      <p:transition spd="med" advTm="28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picture containing floor, wall, indoor, room&#10;&#10;Description automatically generated">
            <a:extLst>
              <a:ext uri="{FF2B5EF4-FFF2-40B4-BE49-F238E27FC236}">
                <a16:creationId xmlns:a16="http://schemas.microsoft.com/office/drawing/2014/main" id="{D846A99A-CE92-0359-34EF-F4A09D8096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1" r="7441"/>
          <a:stretch/>
        </p:blipFill>
        <p:spPr>
          <a:xfrm rot="19605184">
            <a:off x="2385640" y="-5325579"/>
            <a:ext cx="1677102" cy="1970307"/>
          </a:xfrm>
          <a:prstGeom prst="roundRect">
            <a:avLst>
              <a:gd name="adj" fmla="val 13651"/>
            </a:avLst>
          </a:prstGeom>
        </p:spPr>
      </p:pic>
      <p:pic>
        <p:nvPicPr>
          <p:cNvPr id="27" name="Picture 26" descr="A red chair on a green surface&#10;&#10;Description automatically generated with low confidence">
            <a:extLst>
              <a:ext uri="{FF2B5EF4-FFF2-40B4-BE49-F238E27FC236}">
                <a16:creationId xmlns:a16="http://schemas.microsoft.com/office/drawing/2014/main" id="{B251B42A-73E6-D46A-22D8-8B80E848F6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04" r="20450"/>
          <a:stretch/>
        </p:blipFill>
        <p:spPr>
          <a:xfrm rot="19605184">
            <a:off x="732532" y="-4241880"/>
            <a:ext cx="1677102" cy="1970307"/>
          </a:xfrm>
          <a:prstGeom prst="roundRect">
            <a:avLst>
              <a:gd name="adj" fmla="val 12790"/>
            </a:avLst>
          </a:prstGeom>
        </p:spPr>
      </p:pic>
      <p:pic>
        <p:nvPicPr>
          <p:cNvPr id="29" name="Picture 28" descr="An orange chair against a white wall&#10;&#10;Description automatically generated">
            <a:extLst>
              <a:ext uri="{FF2B5EF4-FFF2-40B4-BE49-F238E27FC236}">
                <a16:creationId xmlns:a16="http://schemas.microsoft.com/office/drawing/2014/main" id="{9167F803-0311-25BD-B4D0-D30B74632B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27" r="11227"/>
          <a:stretch/>
        </p:blipFill>
        <p:spPr>
          <a:xfrm rot="19605184">
            <a:off x="-920577" y="-3158183"/>
            <a:ext cx="1677103" cy="1970310"/>
          </a:xfrm>
          <a:prstGeom prst="roundRect">
            <a:avLst>
              <a:gd name="adj" fmla="val 11268"/>
            </a:avLst>
          </a:prstGeom>
        </p:spPr>
      </p:pic>
      <p:pic>
        <p:nvPicPr>
          <p:cNvPr id="31" name="Picture 30" descr="A picture containing wall, floor, indoor, chair&#10;&#10;Description automatically generated">
            <a:extLst>
              <a:ext uri="{FF2B5EF4-FFF2-40B4-BE49-F238E27FC236}">
                <a16:creationId xmlns:a16="http://schemas.microsoft.com/office/drawing/2014/main" id="{07739A09-92E5-D90D-6AFB-4C2E16A4AB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45"/>
          <a:stretch/>
        </p:blipFill>
        <p:spPr>
          <a:xfrm rot="19605184">
            <a:off x="-2573687" y="-2074486"/>
            <a:ext cx="1677104" cy="1970311"/>
          </a:xfrm>
          <a:prstGeom prst="roundRect">
            <a:avLst>
              <a:gd name="adj" fmla="val 12224"/>
            </a:avLst>
          </a:prstGeom>
        </p:spPr>
      </p:pic>
      <p:pic>
        <p:nvPicPr>
          <p:cNvPr id="33" name="Picture 32" descr="A picture containing furniture, indoor, table, dining table&#10;&#10;Description automatically generated">
            <a:extLst>
              <a:ext uri="{FF2B5EF4-FFF2-40B4-BE49-F238E27FC236}">
                <a16:creationId xmlns:a16="http://schemas.microsoft.com/office/drawing/2014/main" id="{E4639CC0-3F18-41D5-8E8A-044B79FC5FB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2" t="34223" r="2348" b="8445"/>
          <a:stretch/>
        </p:blipFill>
        <p:spPr>
          <a:xfrm rot="19605184">
            <a:off x="-4243581" y="-985775"/>
            <a:ext cx="1695384" cy="1970311"/>
          </a:xfrm>
          <a:prstGeom prst="roundRect">
            <a:avLst>
              <a:gd name="adj" fmla="val 11750"/>
            </a:avLst>
          </a:prstGeom>
        </p:spPr>
      </p:pic>
      <p:pic>
        <p:nvPicPr>
          <p:cNvPr id="9" name="Picture 8" descr="A picture containing indoor, floor, wall, living&#10;&#10;Description automatically generated">
            <a:extLst>
              <a:ext uri="{FF2B5EF4-FFF2-40B4-BE49-F238E27FC236}">
                <a16:creationId xmlns:a16="http://schemas.microsoft.com/office/drawing/2014/main" id="{6DB10D57-661B-E415-F8FE-1B54FAA2101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9" b="10844"/>
          <a:stretch/>
        </p:blipFill>
        <p:spPr>
          <a:xfrm>
            <a:off x="574266" y="513091"/>
            <a:ext cx="4476442" cy="5299010"/>
          </a:xfrm>
          <a:prstGeom prst="roundRect">
            <a:avLst>
              <a:gd name="adj" fmla="val 14693"/>
            </a:avLst>
          </a:prstGeom>
        </p:spPr>
      </p:pic>
      <p:pic>
        <p:nvPicPr>
          <p:cNvPr id="11" name="Picture 10" descr="A chair and desk in a room&#10;&#10;Description automatically generated with low confidence">
            <a:extLst>
              <a:ext uri="{FF2B5EF4-FFF2-40B4-BE49-F238E27FC236}">
                <a16:creationId xmlns:a16="http://schemas.microsoft.com/office/drawing/2014/main" id="{7940060C-D0CD-FCFC-1470-8A41D9A8EB9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0" b="-194"/>
          <a:stretch/>
        </p:blipFill>
        <p:spPr>
          <a:xfrm>
            <a:off x="5731927" y="2545091"/>
            <a:ext cx="1698324" cy="2006275"/>
          </a:xfrm>
          <a:prstGeom prst="roundRect">
            <a:avLst>
              <a:gd name="adj" fmla="val 14230"/>
            </a:avLst>
          </a:prstGeom>
        </p:spPr>
      </p:pic>
      <p:pic>
        <p:nvPicPr>
          <p:cNvPr id="13" name="Picture 12" descr="A picture containing floor, wall, indoor, room&#10;&#10;Description automatically generated">
            <a:extLst>
              <a:ext uri="{FF2B5EF4-FFF2-40B4-BE49-F238E27FC236}">
                <a16:creationId xmlns:a16="http://schemas.microsoft.com/office/drawing/2014/main" id="{5EBCA1F4-63CF-0D1C-F3B2-064807C0C15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4" r="16034"/>
          <a:stretch/>
        </p:blipFill>
        <p:spPr>
          <a:xfrm>
            <a:off x="7693154" y="2540972"/>
            <a:ext cx="1694839" cy="2006275"/>
          </a:xfrm>
          <a:prstGeom prst="roundRect">
            <a:avLst>
              <a:gd name="adj" fmla="val 14393"/>
            </a:avLst>
          </a:prstGeom>
        </p:spPr>
      </p:pic>
      <p:pic>
        <p:nvPicPr>
          <p:cNvPr id="15" name="Picture 14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D389CE37-E3B2-DCDD-F25B-06FAC5C85E2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8" r="24139"/>
          <a:stretch/>
        </p:blipFill>
        <p:spPr>
          <a:xfrm>
            <a:off x="9650855" y="2545091"/>
            <a:ext cx="1694838" cy="2002156"/>
          </a:xfrm>
          <a:prstGeom prst="roundRect">
            <a:avLst>
              <a:gd name="adj" fmla="val 13706"/>
            </a:avLst>
          </a:prstGeom>
        </p:spPr>
      </p:pic>
      <p:pic>
        <p:nvPicPr>
          <p:cNvPr id="17" name="Picture 16" descr="A dining room with a table and chairs&#10;&#10;Description automatically generated with low confidence">
            <a:extLst>
              <a:ext uri="{FF2B5EF4-FFF2-40B4-BE49-F238E27FC236}">
                <a16:creationId xmlns:a16="http://schemas.microsoft.com/office/drawing/2014/main" id="{2E36C7B0-F338-6CCF-08BD-45CD4DF7CB2B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44" b="2656"/>
          <a:stretch/>
        </p:blipFill>
        <p:spPr>
          <a:xfrm rot="19418230">
            <a:off x="16389736" y="6843901"/>
            <a:ext cx="1677100" cy="1981208"/>
          </a:xfrm>
          <a:prstGeom prst="roundRect">
            <a:avLst/>
          </a:prstGeom>
        </p:spPr>
      </p:pic>
      <p:pic>
        <p:nvPicPr>
          <p:cNvPr id="19" name="Picture 18" descr="A picture containing indoor&#10;&#10;Description automatically generated">
            <a:extLst>
              <a:ext uri="{FF2B5EF4-FFF2-40B4-BE49-F238E27FC236}">
                <a16:creationId xmlns:a16="http://schemas.microsoft.com/office/drawing/2014/main" id="{811CB7D4-879D-1F38-AA7D-2201F3C6780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60" b="8085"/>
          <a:stretch/>
        </p:blipFill>
        <p:spPr>
          <a:xfrm rot="19418230">
            <a:off x="14797980" y="8015856"/>
            <a:ext cx="1677100" cy="1981209"/>
          </a:xfrm>
          <a:prstGeom prst="roundRect">
            <a:avLst>
              <a:gd name="adj" fmla="val 16173"/>
            </a:avLst>
          </a:prstGeom>
        </p:spPr>
      </p:pic>
      <p:pic>
        <p:nvPicPr>
          <p:cNvPr id="25" name="Picture 24" descr="A picture containing floor, wall, indoor, wooden&#10;&#10;Description automatically generated">
            <a:extLst>
              <a:ext uri="{FF2B5EF4-FFF2-40B4-BE49-F238E27FC236}">
                <a16:creationId xmlns:a16="http://schemas.microsoft.com/office/drawing/2014/main" id="{E66933C7-9741-6773-585F-56E4598B4153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96"/>
          <a:stretch/>
        </p:blipFill>
        <p:spPr>
          <a:xfrm rot="19418230">
            <a:off x="13209453" y="9197647"/>
            <a:ext cx="1677100" cy="1970305"/>
          </a:xfrm>
          <a:prstGeom prst="roundRect">
            <a:avLst/>
          </a:prstGeom>
        </p:spPr>
      </p:pic>
      <p:pic>
        <p:nvPicPr>
          <p:cNvPr id="21" name="Picture 20" descr="A picture containing indoor, wall, curtain, bedroom&#10;&#10;Description automatically generated">
            <a:extLst>
              <a:ext uri="{FF2B5EF4-FFF2-40B4-BE49-F238E27FC236}">
                <a16:creationId xmlns:a16="http://schemas.microsoft.com/office/drawing/2014/main" id="{1EA4BD3C-3B51-9835-8E5D-BF4F15E6934B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8" r="27196"/>
          <a:stretch/>
        </p:blipFill>
        <p:spPr>
          <a:xfrm rot="19418230">
            <a:off x="11617694" y="10369598"/>
            <a:ext cx="1677101" cy="1970306"/>
          </a:xfrm>
          <a:prstGeom prst="roundRect">
            <a:avLst>
              <a:gd name="adj" fmla="val 13436"/>
            </a:avLst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1DF9249D-4DB2-4AB7-1FA2-E8F8FFBA5BAE}"/>
              </a:ext>
            </a:extLst>
          </p:cNvPr>
          <p:cNvSpPr/>
          <p:nvPr/>
        </p:nvSpPr>
        <p:spPr>
          <a:xfrm rot="19548155">
            <a:off x="-9435896" y="311779"/>
            <a:ext cx="7566174" cy="132736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571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4616AD3-82CF-4186-18CE-62ECC2ADED66}"/>
              </a:ext>
            </a:extLst>
          </p:cNvPr>
          <p:cNvSpPr txBox="1"/>
          <p:nvPr/>
        </p:nvSpPr>
        <p:spPr>
          <a:xfrm>
            <a:off x="-8003520" y="1797886"/>
            <a:ext cx="35397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Montserrat" panose="00000500000000000000" pitchFamily="50" charset="0"/>
              </a:rPr>
              <a:t>More styles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FBA9111-EE28-8A73-4D51-3CFEF0545B31}"/>
              </a:ext>
            </a:extLst>
          </p:cNvPr>
          <p:cNvSpPr txBox="1"/>
          <p:nvPr/>
        </p:nvSpPr>
        <p:spPr>
          <a:xfrm>
            <a:off x="-7798470" y="2638719"/>
            <a:ext cx="353975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sz="9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4" name="Graphic 43">
            <a:extLst>
              <a:ext uri="{FF2B5EF4-FFF2-40B4-BE49-F238E27FC236}">
                <a16:creationId xmlns:a16="http://schemas.microsoft.com/office/drawing/2014/main" id="{61D3A4A2-2BE6-C0A5-6D03-FDE64A8E4CD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rot="18426990" flipH="1">
            <a:off x="-5873453" y="4914800"/>
            <a:ext cx="787562" cy="246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9522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2089">
        <p159:morph option="byObject"/>
      </p:transition>
    </mc:Choice>
    <mc:Fallback>
      <p:transition spd="med" advTm="208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5C8352B-B7BA-CF2B-622E-A634A7C7076C}"/>
              </a:ext>
            </a:extLst>
          </p:cNvPr>
          <p:cNvSpPr txBox="1"/>
          <p:nvPr/>
        </p:nvSpPr>
        <p:spPr>
          <a:xfrm>
            <a:off x="3582268" y="3082918"/>
            <a:ext cx="5027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outure" panose="020B0804020202020204" pitchFamily="34" charset="0"/>
              </a:rPr>
              <a:t>Streamline chair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2C87F1D-4337-08A2-4052-15A2BBD7C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00945" y="2295658"/>
            <a:ext cx="598481" cy="57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839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1597">
        <p159:morph option="byObject"/>
      </p:transition>
    </mc:Choice>
    <mc:Fallback>
      <p:transition spd="med" advTm="1597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182</Words>
  <Application>Microsoft Office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Calibri Light</vt:lpstr>
      <vt:lpstr>Montserrat</vt:lpstr>
      <vt:lpstr>Arial</vt:lpstr>
      <vt:lpstr>Calibri</vt:lpstr>
      <vt:lpstr>Poppins</vt:lpstr>
      <vt:lpstr>Couture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belkacem belhadj chikh</dc:creator>
  <cp:lastModifiedBy>Sitesh K. S</cp:lastModifiedBy>
  <cp:revision>3</cp:revision>
  <dcterms:created xsi:type="dcterms:W3CDTF">2023-03-28T03:09:40Z</dcterms:created>
  <dcterms:modified xsi:type="dcterms:W3CDTF">2023-09-13T04:54:54Z</dcterms:modified>
</cp:coreProperties>
</file>

<file path=docProps/thumbnail.jpeg>
</file>